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524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11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9144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</a:t>
            </a:r>
            <a:r>
              <a:rPr lang="en-US" sz="2800" i="1" dirty="0" smtClean="0"/>
              <a:t>write and record a dialogue that takes place in a café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1447800"/>
            <a:ext cx="5791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456795"/>
            <a:ext cx="9144000" cy="483209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800" b="1" i="1" dirty="0" smtClean="0"/>
              <a:t>You have 15 minutes with your group to complete the dialogue activity from page 178 (A la </a:t>
            </a:r>
            <a:r>
              <a:rPr lang="en-US" sz="2800" b="1" i="1" dirty="0" err="1" smtClean="0"/>
              <a:t>terrasse</a:t>
            </a:r>
            <a:r>
              <a:rPr lang="en-US" sz="2800" b="1" i="1" dirty="0" smtClean="0"/>
              <a:t> des </a:t>
            </a:r>
            <a:r>
              <a:rPr lang="en-US" sz="2800" b="1" i="1" dirty="0" err="1" smtClean="0"/>
              <a:t>Deux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Magots</a:t>
            </a:r>
            <a:r>
              <a:rPr lang="en-US" sz="2800" b="1" i="1" dirty="0" smtClean="0"/>
              <a:t>).</a:t>
            </a:r>
          </a:p>
          <a:p>
            <a:endParaRPr lang="en-US" sz="2800" b="1" i="1" dirty="0" smtClean="0">
              <a:sym typeface="Wingdings" pitchFamily="2" charset="2"/>
            </a:endParaRPr>
          </a:p>
          <a:p>
            <a:r>
              <a:rPr lang="en-US" sz="2800" b="1" i="1" dirty="0" smtClean="0">
                <a:sym typeface="Wingdings" pitchFamily="2" charset="2"/>
              </a:rPr>
              <a:t>You can use the same lines from page 170 but must hav</a:t>
            </a:r>
            <a:r>
              <a:rPr lang="en-US" sz="2800" b="1" i="1" dirty="0" smtClean="0">
                <a:sym typeface="Wingdings" pitchFamily="2" charset="2"/>
              </a:rPr>
              <a:t>e at least 4 lines of original material – ex:  Are you going to go the beach after school?  Do you like your __________ teacher?  Do we have a test tomorrow?  Etc.</a:t>
            </a:r>
          </a:p>
          <a:p>
            <a:r>
              <a:rPr lang="en-US" sz="2800" b="1" i="1" dirty="0" smtClean="0">
                <a:sym typeface="Wingdings" pitchFamily="2" charset="2"/>
              </a:rPr>
              <a:t>**Don’t forget – a “phrase de la </a:t>
            </a:r>
            <a:r>
              <a:rPr lang="en-US" sz="2800" b="1" i="1" dirty="0" err="1" smtClean="0">
                <a:sym typeface="Wingdings" pitchFamily="2" charset="2"/>
              </a:rPr>
              <a:t>semaine</a:t>
            </a:r>
            <a:r>
              <a:rPr lang="en-US" sz="2800" b="1" i="1" dirty="0" smtClean="0">
                <a:sym typeface="Wingdings" pitchFamily="2" charset="2"/>
              </a:rPr>
              <a:t>” or two always make it sound more authentic!!</a:t>
            </a:r>
            <a:endParaRPr lang="en-US" sz="2800" b="1" i="1" dirty="0" smtClean="0">
              <a:sym typeface="Wingdings" pitchFamily="2" charset="2"/>
            </a:endParaRPr>
          </a:p>
          <a:p>
            <a:endParaRPr lang="en-US" sz="2800" b="1" i="1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114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23</cp:revision>
  <dcterms:created xsi:type="dcterms:W3CDTF">2011-04-18T10:52:18Z</dcterms:created>
  <dcterms:modified xsi:type="dcterms:W3CDTF">2011-05-11T10:53:17Z</dcterms:modified>
</cp:coreProperties>
</file>